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74"/>
    <p:restoredTop sz="86384" autoAdjust="0"/>
  </p:normalViewPr>
  <p:slideViewPr>
    <p:cSldViewPr>
      <p:cViewPr varScale="1">
        <p:scale>
          <a:sx n="98" d="100"/>
          <a:sy n="98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10.12.17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5"/>
    </mc:Choice>
    <mc:Fallback>
      <p:transition spd="slow" advTm="2382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88"/>
    </mc:Choice>
    <mc:Fallback>
      <p:transition spd="slow" advTm="2718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67"/>
    </mc:Choice>
    <mc:Fallback>
      <p:transition spd="slow" advTm="5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29"/>
    </mc:Choice>
    <mc:Fallback>
      <p:transition spd="slow" advTm="4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10"/>
    </mc:Choice>
    <mc:Fallback>
      <p:transition spd="slow" advTm="118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72"/>
    </mc:Choice>
    <mc:Fallback>
      <p:transition spd="slow" advTm="64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59"/>
    </mc:Choice>
    <mc:Fallback>
      <p:transition spd="slow" advTm="76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70"/>
    </mc:Choice>
    <mc:Fallback>
      <p:transition spd="slow" advTm="43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76"/>
    </mc:Choice>
    <mc:Fallback>
      <p:transition spd="slow" advTm="35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</a:t>
            </a:r>
            <a:r>
              <a:rPr lang="en-US" altLang="zh-CN" dirty="0" smtClean="0"/>
              <a:t>are</a:t>
            </a:r>
            <a:r>
              <a:rPr lang="en-GB" dirty="0" smtClean="0"/>
              <a:t> </a:t>
            </a:r>
            <a:r>
              <a:rPr lang="en-GB" dirty="0"/>
              <a:t>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2"/>
    </mc:Choice>
    <mc:Fallback>
      <p:transition spd="slow" advTm="2149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238" y="1237521"/>
            <a:ext cx="5851525" cy="43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31"/>
    </mc:Choice>
    <mc:Fallback>
      <p:transition spd="slow" advTm="3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43"/>
    </mc:Choice>
    <mc:Fallback>
      <p:transition spd="slow" advTm="2074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86"/>
    </mc:Choice>
    <mc:Fallback>
      <p:transition spd="slow" advTm="3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88"/>
    </mc:Choice>
    <mc:Fallback>
      <p:transition spd="slow" advTm="2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214"/>
    </mc:Choice>
    <mc:Fallback>
      <p:transition spd="slow" advTm="96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15"/>
    </mc:Choice>
    <mc:Fallback>
      <p:transition spd="slow" advTm="5641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49"/>
    </mc:Choice>
    <mc:Fallback>
      <p:transition spd="slow" advTm="3504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46"/>
    </mc:Choice>
    <mc:Fallback>
      <p:transition spd="slow" advTm="4054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05"/>
    </mc:Choice>
    <mc:Fallback>
      <p:transition spd="slow" advTm="6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82"/>
    </mc:Choice>
    <mc:Fallback>
      <p:transition spd="slow" advTm="66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9"/>
    </mc:Choice>
    <mc:Fallback>
      <p:transition spd="slow" advTm="434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37"/>
    </mc:Choice>
    <mc:Fallback>
      <p:transition spd="slow" advTm="2713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66"/>
    </mc:Choice>
    <mc:Fallback>
      <p:transition spd="slow" advTm="3446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2"/>
    </mc:Choice>
    <mc:Fallback>
      <p:transition spd="slow" advTm="3513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92"/>
    </mc:Choice>
    <mc:Fallback>
      <p:transition spd="slow" advTm="95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17"/>
    </mc:Choice>
    <mc:Fallback>
      <p:transition spd="slow" advTm="4781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8"/>
    </mc:Choice>
    <mc:Fallback>
      <p:transition spd="slow" advTm="219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"/>
    </mc:Choice>
    <mc:Fallback>
      <p:transition spd="slow" advTm="242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7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9.8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6.8|71.7|2|1.3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20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</TotalTime>
  <Words>1261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254</cp:revision>
  <dcterms:created xsi:type="dcterms:W3CDTF">2012-06-19T06:51:55Z</dcterms:created>
  <dcterms:modified xsi:type="dcterms:W3CDTF">2017-12-10T16:05:38Z</dcterms:modified>
</cp:coreProperties>
</file>